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Roboto" pitchFamily="2" charset="0"/>
      <p:regular r:id="rId37"/>
      <p:bold r:id="rId38"/>
      <p:italic r:id="rId39"/>
      <p:boldItalic r:id="rId40"/>
    </p:embeddedFont>
    <p:embeddedFont>
      <p:font typeface="Roboto Light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d81eb22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d81eb22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d81eb22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d81eb22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Flexbox: recap from last lecture.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3deddb3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3deddb3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31eb6cd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31eb6cd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3deddb3d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3deddb3d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31eb6cd8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31eb6cd8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31eb6cd8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31eb6cd8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31eb6cd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31eb6cd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31eb6cd8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31eb6cd8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31eb6cd8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31eb6cd8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0d81eb22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0d81eb22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0d81eb22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0d81eb22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1caa8c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1caa8c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Flexbox: recap from last lecture.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ec125d7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ec125d7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0d81eb22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0d81eb22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ec125d7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ec125d7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ec125d7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ec125d7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1caa8c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f1caa8cf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0d81eb22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0d81eb22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0d81eb2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0d81eb22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1caa8cf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f1caa8cf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0d81eb2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0d81eb2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Flexbox: recap from last lecture.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487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0d81eb22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0d81eb22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0d81eb22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0d81eb22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d81eb2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d81eb2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Since it is a function, you can pass in variables like you would to a normal function. This is equivalent to passing a prop into a class component.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if we wanted to make a functional component interactive too? Until recently, we weren’t able to because there was no state in functional components. Then, React introduced a way to apply the state feature to functional components.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d81eb2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d81eb2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talk about component life cycles later in the course.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0d81eb22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0d81eb22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Only call Hooks at the top level. Don’t call Hooks inside loops, conditions, or nested functions.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Only call Hooks from React function components. Don’t call Hooks from regular JavaScript functions.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There are a few built-in hooks already provided by React, but for now we will just look at one: useState.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0d81eb22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0d81eb22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already know about the state object that we can use with class components, and the useState Hook is basically the same idea, but with functional components.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destructuring.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47si.stanfor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-cs47/Lecture2B-Final-Functiona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actjs.org/docs/hooks-intro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blog/2017/03/13/better-list-view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docs/flatlis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docs/sectionlis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docs/textinpu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anford-cs47/React-Native-Demos/tree/master/content/5-Lecture3A-Dem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-cs47/React-Native-Demos/tree/master/content/5-Lecture3A-Dem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anford-cs47/React-Native-Demos/tree/master/content/5-Lecture3A-Demo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anford-cs47/React-Native-Demos/tree/master/content/5-Lecture3A-Dem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anford-cs47/React-Native-Demos/tree/master/content/5-Lecture3A-Demo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s47si.stanford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6548" y="2119025"/>
            <a:ext cx="6715227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3A: </a:t>
            </a:r>
            <a:r>
              <a:rPr lang="en-US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User-Interactive Components (TextInput + Lists)</a:t>
            </a:r>
            <a:endParaRPr sz="1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lass.website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class.slack.com</a:t>
            </a: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1;p26">
            <a:extLst>
              <a:ext uri="{FF2B5EF4-FFF2-40B4-BE49-F238E27FC236}">
                <a16:creationId xmlns:a16="http://schemas.microsoft.com/office/drawing/2014/main" id="{F3B79D5A-DF43-0F4E-9CB1-A9CBAD75E979}"/>
              </a:ext>
            </a:extLst>
          </p:cNvPr>
          <p:cNvSpPr txBox="1"/>
          <p:nvPr/>
        </p:nvSpPr>
        <p:spPr>
          <a:xfrm>
            <a:off x="5505720" y="36650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Faculty Advisor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Instructor #1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0" y="1471649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would you change the code for our Jedi ID Card to use </a:t>
            </a:r>
            <a:r>
              <a:rPr lang="en" sz="2400" b="1" i="1">
                <a:latin typeface="Roboto"/>
                <a:ea typeface="Roboto"/>
                <a:cs typeface="Roboto"/>
                <a:sym typeface="Roboto"/>
              </a:rPr>
              <a:t>functional components and the </a:t>
            </a:r>
            <a:r>
              <a:rPr lang="en" sz="2400" b="1" i="1">
                <a:solidFill>
                  <a:srgbClr val="434343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useState</a:t>
            </a:r>
            <a:r>
              <a:rPr lang="en" sz="2400" b="1" i="1">
                <a:latin typeface="Roboto"/>
                <a:ea typeface="Roboto"/>
                <a:cs typeface="Roboto"/>
                <a:sym typeface="Roboto"/>
              </a:rPr>
              <a:t> Hook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(instead of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class components and props/state)?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(We’ll leave this as a </a:t>
            </a:r>
            <a:r>
              <a:rPr lang="en" sz="1800" b="1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highly recommended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exercise,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but the solution can be found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0" y="4742475"/>
            <a:ext cx="9144000" cy="401100"/>
          </a:xfrm>
          <a:prstGeom prst="rect">
            <a:avLst/>
          </a:prstGeom>
          <a:solidFill>
            <a:srgbClr val="384048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00050" marR="38675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USEFUL LINKS</a:t>
            </a:r>
            <a:r>
              <a:rPr lang="en">
                <a:solidFill>
                  <a:srgbClr val="F0F3F3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en" u="sng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React Hooks</a:t>
            </a:r>
            <a:endParaRPr sz="1300" b="1">
              <a:solidFill>
                <a:srgbClr val="4DD0E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153250" y="7269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679725" y="1173401"/>
            <a:ext cx="55329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Functional Components (from last lecture)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Live demos (throughout lecture)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TextInput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ScrollView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Lists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Flatlist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SectionList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Advanced: Infinite Scroll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500" y="918999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ScrollViews</a:t>
            </a: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Renders all components at once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Slower performance and larger memory usage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bind the height or it renders wonky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ScrollViews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Renders all components at once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Slower performance and larger memory usage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bind the height or it renders wonky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125" y="673800"/>
            <a:ext cx="2188250" cy="38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FlatLists and SectionLists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Cross-Platform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Header/Footer Support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to Refresh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Horizontal Scrolling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 Support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https://facebook.github.io/react-native/blog/2017/03/13/better-list-views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FlatLists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Simpler Lists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You just need an array and a renderItem Function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“Workhorse”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Capable of more complicated things, but sectionLists are better equipped for that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https://facebook.github.io/react-native/docs/flatlist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700" y="285750"/>
            <a:ext cx="25717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FlatLists</a:t>
            </a: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l="32137" t="70095" r="37141" b="14864"/>
          <a:stretch/>
        </p:blipFill>
        <p:spPr>
          <a:xfrm>
            <a:off x="490650" y="1354425"/>
            <a:ext cx="8341651" cy="229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SectionLists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Complex Lists (Section Support)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Section Header/Separator Support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Heterogenous data/item rendering support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https://facebook.github.io/react-native/docs/sectionlist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400" y="320100"/>
            <a:ext cx="2310750" cy="42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SectionLists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l="32078" t="59289" r="16504" b="9721"/>
          <a:stretch/>
        </p:blipFill>
        <p:spPr>
          <a:xfrm>
            <a:off x="468800" y="1241225"/>
            <a:ext cx="7546152" cy="25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TextInputs</a:t>
            </a:r>
            <a:endParaRPr sz="3100"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Simple Component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Multiline Support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Can Set Placeholders</a:t>
            </a:r>
            <a:endParaRPr sz="1700"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https://facebook.github.io/react-native/docs/textinput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2335500" y="190890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Jedi ID Card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241800" y="3698275"/>
            <a:ext cx="2660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cd SectionList</a:t>
            </a:r>
            <a:endParaRPr>
              <a:solidFill>
                <a:srgbClr val="555555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npm install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4">
            <a:hlinkClick r:id="rId4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97A3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/>
        </p:nvSpPr>
        <p:spPr>
          <a:xfrm>
            <a:off x="153250" y="7269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Demos</a:t>
            </a:r>
            <a:endParaRPr sz="2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500" y="918999"/>
            <a:ext cx="1371000" cy="1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300" y="413199"/>
            <a:ext cx="2548701" cy="25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/>
        </p:nvSpPr>
        <p:spPr>
          <a:xfrm>
            <a:off x="679725" y="1173396"/>
            <a:ext cx="53784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Live demo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ScrollView.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FlatList and SectionList with networking.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TextInputs.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/>
        </p:nvSpPr>
        <p:spPr>
          <a:xfrm>
            <a:off x="2670900" y="335850"/>
            <a:ext cx="38022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ScrollView and Lists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663" y="1229108"/>
            <a:ext cx="2123047" cy="376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109" y="1229108"/>
            <a:ext cx="2119292" cy="376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813" y="898525"/>
            <a:ext cx="1893524" cy="410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/>
        </p:nvSpPr>
        <p:spPr>
          <a:xfrm>
            <a:off x="2335500" y="190890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Jedi ID Card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/>
        </p:nvSpPr>
        <p:spPr>
          <a:xfrm>
            <a:off x="2335500" y="190890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Jedi ID Card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3241800" y="3698275"/>
            <a:ext cx="2660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cd SectionList</a:t>
            </a:r>
            <a:endParaRPr>
              <a:solidFill>
                <a:srgbClr val="555555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npm install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35">
            <a:hlinkClick r:id="rId4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/>
        </p:nvSpPr>
        <p:spPr>
          <a:xfrm>
            <a:off x="2335500" y="85445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Jedi ID Card List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2806350" y="1814925"/>
            <a:ext cx="3531300" cy="25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an application that has a list with: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Customized items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Sticky headers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Infinite Scrolling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 down to refresh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Fetches info from a server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Handles Concurrent Calls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97A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153250" y="7269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500" y="918999"/>
            <a:ext cx="1371000" cy="1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300" y="413199"/>
            <a:ext cx="2548701" cy="25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/>
        </p:nvSpPr>
        <p:spPr>
          <a:xfrm>
            <a:off x="679725" y="1173396"/>
            <a:ext cx="53784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Live demo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ScrollView.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FlatList and SectionList with networking.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TextInputs.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324" y="1489347"/>
            <a:ext cx="200250" cy="2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399" y="1704637"/>
            <a:ext cx="200250" cy="2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97A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/>
        </p:nvSpPr>
        <p:spPr>
          <a:xfrm>
            <a:off x="153250" y="7269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500" y="918999"/>
            <a:ext cx="1371000" cy="1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300" y="413199"/>
            <a:ext cx="2548701" cy="25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679725" y="1173396"/>
            <a:ext cx="53784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Live demo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ScrollView.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FlatList and SectionList with networking.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TextInputs.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324" y="1489347"/>
            <a:ext cx="200250" cy="2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399" y="1704637"/>
            <a:ext cx="200250" cy="2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2659" y="1896101"/>
            <a:ext cx="224200" cy="2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2335500" y="190890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Jedi ID Card Editor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>
            <a:hlinkClick r:id="rId4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/>
        </p:nvSpPr>
        <p:spPr>
          <a:xfrm>
            <a:off x="2335500" y="1908900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Jedi ID Card Editor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3241800" y="3698275"/>
            <a:ext cx="2660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cd CardEditor</a:t>
            </a:r>
            <a:endParaRPr>
              <a:solidFill>
                <a:srgbClr val="555555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npm install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with Expo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40">
            <a:hlinkClick r:id="rId4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88" y="2909000"/>
            <a:ext cx="1577428" cy="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2335500" y="1516187"/>
            <a:ext cx="4473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Live Demo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Jedi ID Card Editor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2164200" y="2488487"/>
            <a:ext cx="4815600" cy="25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an application that can take custom input for the values of the jedi card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53250" y="726908"/>
            <a:ext cx="9144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Overview for today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79725" y="1173401"/>
            <a:ext cx="55329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Functional Components (from last lecture)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Live demos (throughout lecture)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TextInput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ScrollView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Lists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Flatlist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SectionList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Advanced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Infinite Scroll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500" y="918999"/>
            <a:ext cx="1371000" cy="1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2650" y="1702675"/>
            <a:ext cx="72549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CS47: Cross-Platform Mobile Development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6548" y="2119025"/>
            <a:ext cx="6715227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Lecture 3A: </a:t>
            </a:r>
            <a:r>
              <a:rPr lang="en-US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User-Interactive Components (TextInput + Lists)</a:t>
            </a:r>
            <a:endParaRPr sz="1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02650" y="4185525"/>
            <a:ext cx="2463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</a:t>
            </a:r>
            <a:r>
              <a:rPr lang="en" sz="1000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lass.website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38750" y="4540025"/>
            <a:ext cx="33378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class.slack.com</a:t>
            </a: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4511025"/>
            <a:ext cx="284100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1;p26">
            <a:extLst>
              <a:ext uri="{FF2B5EF4-FFF2-40B4-BE49-F238E27FC236}">
                <a16:creationId xmlns:a16="http://schemas.microsoft.com/office/drawing/2014/main" id="{F3B79D5A-DF43-0F4E-9CB1-A9CBAD75E979}"/>
              </a:ext>
            </a:extLst>
          </p:cNvPr>
          <p:cNvSpPr txBox="1"/>
          <p:nvPr/>
        </p:nvSpPr>
        <p:spPr>
          <a:xfrm>
            <a:off x="5505720" y="3665025"/>
            <a:ext cx="33378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Faculty Advisor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Instructor #1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Fall 2019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3915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Functional Component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970350" y="1201500"/>
            <a:ext cx="72033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is declared like a JS function.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Functional Component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970350" y="1201500"/>
            <a:ext cx="72033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is declared like a JS function.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461800" y="1607400"/>
            <a:ext cx="4220400" cy="3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View </a:t>
            </a:r>
            <a:r>
              <a:rPr lang="en">
                <a:solidFill>
                  <a:srgbClr val="8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{styles.container}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	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Hello World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!&lt;/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Functional Component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970350" y="1201500"/>
            <a:ext cx="72033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>
                <a:solidFill>
                  <a:srgbClr val="55555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is declared like a JS function.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2461800" y="1607400"/>
            <a:ext cx="4220400" cy="3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(greeting) </a:t>
            </a:r>
            <a:r>
              <a:rPr lang="en">
                <a:solidFill>
                  <a:srgbClr val="FF7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View </a:t>
            </a:r>
            <a:r>
              <a:rPr lang="en">
                <a:solidFill>
                  <a:srgbClr val="8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{styles.container}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	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{greeting}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Hooks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0" y="1201500"/>
            <a:ext cx="91440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Functions that allow you to “hook into” React state and life cycle features from function components.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0" y="336175"/>
            <a:ext cx="9144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Hooks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0" y="1201500"/>
            <a:ext cx="91440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Functions that allow you to “hook into” React state and life cycle features from function components.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20"/>
          <p:cNvSpPr/>
          <p:nvPr/>
        </p:nvSpPr>
        <p:spPr>
          <a:xfrm rot="1277551">
            <a:off x="1999327" y="1334258"/>
            <a:ext cx="5441794" cy="4265938"/>
          </a:xfrm>
          <a:prstGeom prst="irregularSeal2">
            <a:avLst/>
          </a:prstGeom>
          <a:solidFill>
            <a:srgbClr val="F4CCCC"/>
          </a:solidFill>
          <a:ln w="1905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3268638" y="2313300"/>
            <a:ext cx="24126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Two Rules of Hooks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2637149" y="2899000"/>
            <a:ext cx="3869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1) Only call Hooks at the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top level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782724" y="3472575"/>
            <a:ext cx="3869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2) Only call Hooks from React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     functional components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218350" y="2021700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{ x: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z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({ x: 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})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107375" y="1291950"/>
            <a:ext cx="3964200" cy="25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const [x,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setX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800"/>
                </a:solidFill>
                <a:latin typeface="Consolas"/>
                <a:ea typeface="Consolas"/>
                <a:cs typeface="Consolas"/>
                <a:sym typeface="Consolas"/>
              </a:rPr>
              <a:t>setX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3323875" y="1904525"/>
            <a:ext cx="1783500" cy="525900"/>
          </a:xfrm>
          <a:prstGeom prst="rightArrow">
            <a:avLst>
              <a:gd name="adj1" fmla="val 38628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3323875" y="2739675"/>
            <a:ext cx="1783500" cy="525900"/>
          </a:xfrm>
          <a:prstGeom prst="rightArrow">
            <a:avLst>
              <a:gd name="adj1" fmla="val 38628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218350" y="627325"/>
            <a:ext cx="3105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object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(Class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107375" y="627325"/>
            <a:ext cx="36810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Hook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(Functional Components)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6087600" y="4021600"/>
            <a:ext cx="28173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Functional Components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Hooks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965775" y="1489125"/>
            <a:ext cx="3964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>
                <a:solidFill>
                  <a:srgbClr val="FF78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useState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} from </a:t>
            </a:r>
            <a:r>
              <a:rPr lang="en">
                <a:solidFill>
                  <a:srgbClr val="409B1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'react'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933</Words>
  <Application>Microsoft Macintosh PowerPoint</Application>
  <PresentationFormat>On-screen Show (16:9)</PresentationFormat>
  <Paragraphs>175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Consolas</vt:lpstr>
      <vt:lpstr>Roboto</vt:lpstr>
      <vt:lpstr>Roboto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ScrollViews</vt:lpstr>
      <vt:lpstr>ScrollViews</vt:lpstr>
      <vt:lpstr>FlatLists and SectionLists</vt:lpstr>
      <vt:lpstr>FlatLists</vt:lpstr>
      <vt:lpstr>FlatLists</vt:lpstr>
      <vt:lpstr>SectionLists</vt:lpstr>
      <vt:lpstr>SectionLists</vt:lpstr>
      <vt:lpstr>TextInputs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Christine Abernathy</cp:lastModifiedBy>
  <cp:revision>2</cp:revision>
  <dcterms:modified xsi:type="dcterms:W3CDTF">2020-06-24T21:24:34Z</dcterms:modified>
</cp:coreProperties>
</file>